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
  </p:notesMasterIdLst>
  <p:handoutMasterIdLst>
    <p:handoutMasterId r:id="rId4"/>
  </p:handoutMasterIdLst>
  <p:sldIdLst>
    <p:sldId id="256" r:id="rId2"/>
  </p:sldIdLst>
  <p:sldSz cx="6858000" cy="9144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35" autoAdjust="0"/>
    <p:restoredTop sz="96327" autoAdjust="0"/>
  </p:normalViewPr>
  <p:slideViewPr>
    <p:cSldViewPr snapToGrid="0">
      <p:cViewPr varScale="1">
        <p:scale>
          <a:sx n="92" d="100"/>
          <a:sy n="92" d="100"/>
        </p:scale>
        <p:origin x="3560"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Karakostas" userId="ff8f422151e85aff" providerId="LiveId" clId="{103F7E58-755F-5B4C-A6B2-167E07137D3B}"/>
    <pc:docChg chg="undo custSel modSld">
      <pc:chgData name="George Karakostas" userId="ff8f422151e85aff" providerId="LiveId" clId="{103F7E58-755F-5B4C-A6B2-167E07137D3B}" dt="2023-08-30T08:50:15.292" v="1" actId="20577"/>
      <pc:docMkLst>
        <pc:docMk/>
      </pc:docMkLst>
      <pc:sldChg chg="modSp mod">
        <pc:chgData name="George Karakostas" userId="ff8f422151e85aff" providerId="LiveId" clId="{103F7E58-755F-5B4C-A6B2-167E07137D3B}" dt="2023-08-30T08:50:15.292" v="1" actId="20577"/>
        <pc:sldMkLst>
          <pc:docMk/>
          <pc:sldMk cId="3175485854" sldId="256"/>
        </pc:sldMkLst>
        <pc:spChg chg="mod">
          <ac:chgData name="George Karakostas" userId="ff8f422151e85aff" providerId="LiveId" clId="{103F7E58-755F-5B4C-A6B2-167E07137D3B}" dt="2023-08-30T08:50:15.292" v="1" actId="20577"/>
          <ac:spMkLst>
            <pc:docMk/>
            <pc:sldMk cId="3175485854" sldId="256"/>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1"/>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50443" y="1"/>
            <a:ext cx="2945659" cy="498056"/>
          </a:xfrm>
          <a:prstGeom prst="rect">
            <a:avLst/>
          </a:prstGeom>
        </p:spPr>
        <p:txBody>
          <a:bodyPr vert="horz" lIns="91440" tIns="45720" rIns="91440" bIns="45720" rtlCol="0"/>
          <a:lstStyle>
            <a:lvl1pPr algn="r">
              <a:defRPr sz="1200"/>
            </a:lvl1pPr>
          </a:lstStyle>
          <a:p>
            <a:fld id="{CE45DF41-978A-48CB-95B4-77C8D3D0CF98}" type="datetimeFigureOut">
              <a:rPr lang="el-GR" smtClean="0"/>
              <a:t>30/8/23</a:t>
            </a:fld>
            <a:endParaRPr lang="el-GR"/>
          </a:p>
        </p:txBody>
      </p:sp>
      <p:sp>
        <p:nvSpPr>
          <p:cNvPr id="4" name="Θέση υποσέλιδου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8A6D2F71-38A7-424B-BAA6-52D44D05A081}" type="slidenum">
              <a:rPr lang="el-GR" smtClean="0"/>
              <a:t>‹#›</a:t>
            </a:fld>
            <a:endParaRPr lang="el-GR"/>
          </a:p>
        </p:txBody>
      </p:sp>
    </p:spTree>
    <p:extLst>
      <p:ext uri="{BB962C8B-B14F-4D97-AF65-F5344CB8AC3E}">
        <p14:creationId xmlns:p14="http://schemas.microsoft.com/office/powerpoint/2010/main" val="3252000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0277A1C-94B4-4A5C-A0DB-03B88422A1E8}" type="datetimeFigureOut">
              <a:rPr lang="el-GR" smtClean="0"/>
              <a:t>30/8/23</a:t>
            </a:fld>
            <a:endParaRPr lang="el-GR"/>
          </a:p>
        </p:txBody>
      </p:sp>
      <p:sp>
        <p:nvSpPr>
          <p:cNvPr id="4" name="Θέση εικόνας διαφάνειας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57971DB-2051-4FA0-B980-8491633306A8}" type="slidenum">
              <a:rPr lang="el-GR" smtClean="0"/>
              <a:t>‹#›</a:t>
            </a:fld>
            <a:endParaRPr lang="el-GR"/>
          </a:p>
        </p:txBody>
      </p:sp>
    </p:spTree>
    <p:extLst>
      <p:ext uri="{BB962C8B-B14F-4D97-AF65-F5344CB8AC3E}">
        <p14:creationId xmlns:p14="http://schemas.microsoft.com/office/powerpoint/2010/main" val="2308197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a:xfrm>
            <a:off x="2143125" y="1241425"/>
            <a:ext cx="2511425" cy="3349625"/>
          </a:xfrm>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D57971DB-2051-4FA0-B980-8491633306A8}" type="slidenum">
              <a:rPr lang="el-GR" smtClean="0"/>
              <a:t>1</a:t>
            </a:fld>
            <a:endParaRPr lang="el-GR"/>
          </a:p>
        </p:txBody>
      </p:sp>
    </p:spTree>
    <p:extLst>
      <p:ext uri="{BB962C8B-B14F-4D97-AF65-F5344CB8AC3E}">
        <p14:creationId xmlns:p14="http://schemas.microsoft.com/office/powerpoint/2010/main" val="2562828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l-GR"/>
              <a:t>Στυλ κύριου τίτλου</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30/8/23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4000650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30/8/23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799512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30/8/23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408042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226905B-FB68-4E62-BA78-87741B3E7F1C}" type="datetimeFigureOut">
              <a:rPr lang="el-GR" smtClean="0"/>
              <a:t>30/8/23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2961013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9226905B-FB68-4E62-BA78-87741B3E7F1C}" type="datetimeFigureOut">
              <a:rPr lang="el-GR" smtClean="0"/>
              <a:t>30/8/23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69286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l-GR"/>
              <a:t>Στυλ κύριου τίτλου</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9226905B-FB68-4E62-BA78-87741B3E7F1C}" type="datetimeFigureOut">
              <a:rPr lang="el-GR" smtClean="0"/>
              <a:t>30/8/23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793974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226905B-FB68-4E62-BA78-87741B3E7F1C}" type="datetimeFigureOut">
              <a:rPr lang="el-GR" smtClean="0"/>
              <a:t>30/8/23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0524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l-GR"/>
              <a:t>Στυλ κύριου τίτλου</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Content Placeholder 3"/>
          <p:cNvSpPr>
            <a:spLocks noGrp="1"/>
          </p:cNvSpPr>
          <p:nvPr>
            <p:ph sz="half" idx="2"/>
          </p:nvPr>
        </p:nvSpPr>
        <p:spPr>
          <a:xfrm>
            <a:off x="472381" y="3340100"/>
            <a:ext cx="2901255" cy="4912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Content Placeholder 5"/>
          <p:cNvSpPr>
            <a:spLocks noGrp="1"/>
          </p:cNvSpPr>
          <p:nvPr>
            <p:ph sz="quarter" idx="4"/>
          </p:nvPr>
        </p:nvSpPr>
        <p:spPr>
          <a:xfrm>
            <a:off x="3471863" y="3340100"/>
            <a:ext cx="2915543" cy="4912784"/>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9226905B-FB68-4E62-BA78-87741B3E7F1C}" type="datetimeFigureOut">
              <a:rPr lang="el-GR" smtClean="0"/>
              <a:t>30/8/23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86628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9226905B-FB68-4E62-BA78-87741B3E7F1C}" type="datetimeFigureOut">
              <a:rPr lang="el-GR" smtClean="0"/>
              <a:t>30/8/23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31982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6905B-FB68-4E62-BA78-87741B3E7F1C}" type="datetimeFigureOut">
              <a:rPr lang="el-GR" smtClean="0"/>
              <a:t>30/8/23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3722981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l-GR"/>
              <a:t>Στυλ κύριου τίτλου</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226905B-FB68-4E62-BA78-87741B3E7F1C}" type="datetimeFigureOut">
              <a:rPr lang="el-GR" smtClean="0"/>
              <a:t>30/8/23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151430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9226905B-FB68-4E62-BA78-87741B3E7F1C}" type="datetimeFigureOut">
              <a:rPr lang="el-GR" smtClean="0"/>
              <a:t>30/8/23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8896C19-F4D6-4451-8279-04CE1E0C6E87}" type="slidenum">
              <a:rPr lang="el-GR" smtClean="0"/>
              <a:t>‹#›</a:t>
            </a:fld>
            <a:endParaRPr lang="el-GR"/>
          </a:p>
        </p:txBody>
      </p:sp>
    </p:spTree>
    <p:extLst>
      <p:ext uri="{BB962C8B-B14F-4D97-AF65-F5344CB8AC3E}">
        <p14:creationId xmlns:p14="http://schemas.microsoft.com/office/powerpoint/2010/main" val="2041173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226905B-FB68-4E62-BA78-87741B3E7F1C}" type="datetimeFigureOut">
              <a:rPr lang="el-GR" smtClean="0"/>
              <a:t>30/8/23</a:t>
            </a:fld>
            <a:endParaRPr lang="el-G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8896C19-F4D6-4451-8279-04CE1E0C6E87}" type="slidenum">
              <a:rPr lang="el-GR" smtClean="0"/>
              <a:t>‹#›</a:t>
            </a:fld>
            <a:endParaRPr lang="el-GR"/>
          </a:p>
        </p:txBody>
      </p:sp>
    </p:spTree>
    <p:extLst>
      <p:ext uri="{BB962C8B-B14F-4D97-AF65-F5344CB8AC3E}">
        <p14:creationId xmlns:p14="http://schemas.microsoft.com/office/powerpoint/2010/main" val="139093242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56357" y="2365152"/>
            <a:ext cx="5792066" cy="4339650"/>
          </a:xfrm>
          <a:prstGeom prst="rect">
            <a:avLst/>
          </a:prstGeom>
          <a:noFill/>
        </p:spPr>
        <p:txBody>
          <a:bodyPr wrap="square" rtlCol="0">
            <a:spAutoFit/>
          </a:bodyPr>
          <a:lstStyle/>
          <a:p>
            <a:pPr algn="just"/>
            <a:endParaRPr lang="el-GR"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l-GR" sz="1000" dirty="0">
                <a:solidFill>
                  <a:srgbClr val="002060"/>
                </a:solidFill>
                <a:latin typeface="Arial" panose="020B0604020202020204" pitchFamily="34" charset="0"/>
                <a:ea typeface="Verdana" pitchFamily="34" charset="0"/>
                <a:cs typeface="Arial" panose="020B0604020202020204" pitchFamily="34" charset="0"/>
              </a:rPr>
              <a:t>Η επιχείρηση </a:t>
            </a:r>
            <a:r>
              <a:rPr lang="el-GR" sz="1000" b="1" dirty="0">
                <a:solidFill>
                  <a:srgbClr val="002060"/>
                </a:solidFill>
                <a:latin typeface="Arial" panose="020B0604020202020204" pitchFamily="34" charset="0"/>
                <a:ea typeface="Verdana" pitchFamily="34" charset="0"/>
                <a:cs typeface="Arial" panose="020B0604020202020204" pitchFamily="34" charset="0"/>
              </a:rPr>
              <a:t>Γεωργία Μακρίδου</a:t>
            </a:r>
            <a:r>
              <a:rPr lang="el-GR" sz="1000" dirty="0">
                <a:solidFill>
                  <a:srgbClr val="002060"/>
                </a:solidFill>
                <a:latin typeface="Arial" panose="020B0604020202020204" pitchFamily="34" charset="0"/>
                <a:ea typeface="Verdana" pitchFamily="34" charset="0"/>
                <a:cs typeface="Arial" panose="020B0604020202020204" pitchFamily="34" charset="0"/>
              </a:rPr>
              <a:t> που εδρεύει στην Περιφέρεια Κεντρικής Μακεδονίας, εντάχθηκε στη Δράση «Ενίσχυση ανέργων για </a:t>
            </a:r>
            <a:r>
              <a:rPr lang="el-GR" sz="1000" dirty="0" err="1">
                <a:solidFill>
                  <a:srgbClr val="002060"/>
                </a:solidFill>
                <a:latin typeface="Arial" panose="020B0604020202020204" pitchFamily="34" charset="0"/>
                <a:ea typeface="Verdana" pitchFamily="34" charset="0"/>
                <a:cs typeface="Arial" panose="020B0604020202020204" pitchFamily="34" charset="0"/>
              </a:rPr>
              <a:t>αυτοαπασχόληση</a:t>
            </a:r>
            <a:r>
              <a:rPr lang="el-GR" sz="1000" dirty="0">
                <a:solidFill>
                  <a:srgbClr val="002060"/>
                </a:solidFill>
                <a:latin typeface="Arial" panose="020B0604020202020204" pitchFamily="34" charset="0"/>
                <a:ea typeface="Verdana" pitchFamily="34" charset="0"/>
                <a:cs typeface="Arial" panose="020B0604020202020204" pitchFamily="34" charset="0"/>
              </a:rPr>
              <a:t> και ίδρυση νέων επιχειρήσεων που θα δραστηριοποιηθούν στους τομείς προτεραιότητας της RIS3 στην Περιφέρεια Κεντρικής Μακεδονίας».</a:t>
            </a:r>
          </a:p>
          <a:p>
            <a:pPr algn="just"/>
            <a:endParaRPr lang="el-GR"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l-GR" sz="1000" dirty="0">
                <a:solidFill>
                  <a:srgbClr val="002060"/>
                </a:solidFill>
                <a:latin typeface="Arial" panose="020B0604020202020204" pitchFamily="34" charset="0"/>
                <a:ea typeface="Verdana" pitchFamily="34" charset="0"/>
                <a:cs typeface="Arial" panose="020B0604020202020204" pitchFamily="34" charset="0"/>
              </a:rPr>
              <a:t>Η Δράση αφορά στην ενίσχυση ανέργων στις περιοχές Στρατηγικής Βιώσιμης Αστικής Ανάπτυξης (ΣΒΑΑ) της Μητροπολιτικής Ενότητας Θεσσαλονίκης, καθώς και στις υπόλοιπες περιοχές της Περιφέρειας Κεντρικής Μακεδονίας και έχει στόχο την έξυπνη εξειδίκευση με γνώμονα τη διατήρηση και ενδυνάμωση του ανθρώπινου κεφαλαίου της Περιφέρειας το οποίο διαθέτει ή μπορεί να αναπτύξει καινοτομικά χαρακτηριστικά, στο πλαίσιο του στρατηγικού πυλώνα «Ενδυνάμωση ανθρώπινου κεφαλαίου στην κατεύθυνση της καινοτομίας – γνώσης βασισμένη στις ανάγκες της αγοράς»</a:t>
            </a:r>
          </a:p>
          <a:p>
            <a:pPr algn="just"/>
            <a:endParaRPr lang="el-GR"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l-GR" sz="1000" dirty="0">
                <a:solidFill>
                  <a:srgbClr val="002060"/>
                </a:solidFill>
                <a:latin typeface="Arial" panose="020B0604020202020204" pitchFamily="34" charset="0"/>
                <a:ea typeface="Verdana" pitchFamily="34" charset="0"/>
                <a:cs typeface="Arial" panose="020B0604020202020204" pitchFamily="34" charset="0"/>
              </a:rPr>
              <a:t>Ο συνολικός προϋπολογισμός της επένδυσης είναι 14.800,00€, εκ των οποίων η δημόσια δαπάνη ανέρχεται σε 14.800,00€ και συγχρηματοδοτείται από την Ελλάδα και το Ευρωπαϊκό Κοινωνικό Ταμείο (ΕΤΠΑ) της Ευρωπαϊκής Ένωσης (ΕΕ) στο πλαίσιο του Επιχειρησιακού Προγράμματος «Κεντρική Μακεδονία» 2014-2020.</a:t>
            </a:r>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endParaRPr lang="en-US" sz="1000" dirty="0">
              <a:solidFill>
                <a:srgbClr val="002060"/>
              </a:solidFill>
              <a:latin typeface="Arial" panose="020B0604020202020204" pitchFamily="34" charset="0"/>
              <a:ea typeface="Verdana" pitchFamily="34" charset="0"/>
              <a:cs typeface="Arial" panose="020B0604020202020204" pitchFamily="34" charset="0"/>
            </a:endParaRPr>
          </a:p>
          <a:p>
            <a:pPr algn="just"/>
            <a:r>
              <a:rPr lang="el-GR" sz="1000" dirty="0">
                <a:solidFill>
                  <a:srgbClr val="002060"/>
                </a:solidFill>
                <a:latin typeface="Arial" panose="020B0604020202020204" pitchFamily="34" charset="0"/>
                <a:ea typeface="Verdana" pitchFamily="34" charset="0"/>
                <a:cs typeface="Arial" panose="020B0604020202020204" pitchFamily="34" charset="0"/>
              </a:rPr>
              <a:t>Το επιχειρηματικό σχέδιο που συγχρηματοδοτήθηκε καλύπτει δαπάνες για την ανάπτυξη της </a:t>
            </a:r>
            <a:r>
              <a:rPr lang="el-GR" sz="1000" dirty="0" err="1">
                <a:solidFill>
                  <a:srgbClr val="002060"/>
                </a:solidFill>
                <a:latin typeface="Arial" panose="020B0604020202020204" pitchFamily="34" charset="0"/>
                <a:ea typeface="Verdana" pitchFamily="34" charset="0"/>
                <a:cs typeface="Arial" panose="020B0604020202020204" pitchFamily="34" charset="0"/>
              </a:rPr>
              <a:t>αυτοαπασχόλησης</a:t>
            </a:r>
            <a:r>
              <a:rPr lang="el-GR" sz="1000" dirty="0">
                <a:solidFill>
                  <a:srgbClr val="002060"/>
                </a:solidFill>
                <a:latin typeface="Arial" panose="020B0604020202020204" pitchFamily="34" charset="0"/>
                <a:ea typeface="Verdana" pitchFamily="34" charset="0"/>
                <a:cs typeface="Arial" panose="020B0604020202020204" pitchFamily="34" charset="0"/>
              </a:rPr>
              <a:t>/ίδρυσης νέας επιχείρησης, την οργάνωση αυτοτελούς επαγγελματικού χώρου, τη λειτουργία και υποστήριξη της επιχείρησης σε τομέα έξυπνης εξειδίκευσης </a:t>
            </a: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n-US" sz="800" dirty="0">
              <a:solidFill>
                <a:srgbClr val="002060"/>
              </a:solidFill>
              <a:latin typeface="Verdana" pitchFamily="34" charset="0"/>
              <a:ea typeface="Verdana" pitchFamily="34" charset="0"/>
              <a:cs typeface="Verdana" pitchFamily="34" charset="0"/>
            </a:endParaRPr>
          </a:p>
          <a:p>
            <a:pPr algn="just"/>
            <a:endParaRPr lang="el-GR" sz="800" dirty="0">
              <a:solidFill>
                <a:srgbClr val="002060"/>
              </a:solidFill>
              <a:latin typeface="Verdana" pitchFamily="34" charset="0"/>
              <a:ea typeface="Verdana" pitchFamily="34" charset="0"/>
              <a:cs typeface="Verdana" pitchFamily="34" charset="0"/>
            </a:endParaRPr>
          </a:p>
        </p:txBody>
      </p:sp>
      <p:sp>
        <p:nvSpPr>
          <p:cNvPr id="2" name="Ορθογώνιο 1"/>
          <p:cNvSpPr/>
          <p:nvPr/>
        </p:nvSpPr>
        <p:spPr>
          <a:xfrm>
            <a:off x="433318" y="2080978"/>
            <a:ext cx="6002215" cy="2554545"/>
          </a:xfrm>
          <a:prstGeom prst="rect">
            <a:avLst/>
          </a:prstGeom>
        </p:spPr>
        <p:txBody>
          <a:bodyPr wrap="square">
            <a:spAutoFit/>
          </a:bodyPr>
          <a:lstStyle/>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Εικόνα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8730" y="1530166"/>
            <a:ext cx="790738" cy="790738"/>
          </a:xfrm>
          <a:prstGeom prst="rect">
            <a:avLst/>
          </a:prstGeom>
        </p:spPr>
      </p:pic>
      <p:sp>
        <p:nvSpPr>
          <p:cNvPr id="8" name="Ορθογώνιο 7"/>
          <p:cNvSpPr/>
          <p:nvPr/>
        </p:nvSpPr>
        <p:spPr>
          <a:xfrm>
            <a:off x="1825877" y="1711032"/>
            <a:ext cx="4567448" cy="553998"/>
          </a:xfrm>
          <a:prstGeom prst="rect">
            <a:avLst/>
          </a:prstGeom>
        </p:spPr>
        <p:txBody>
          <a:bodyPr wrap="square">
            <a:spAutoFit/>
          </a:bodyPr>
          <a:lstStyle/>
          <a:p>
            <a:pPr algn="just"/>
            <a:r>
              <a:rPr lang="el-GR" sz="1000" dirty="0">
                <a:solidFill>
                  <a:srgbClr val="002060"/>
                </a:solidFill>
                <a:latin typeface="Verdana" pitchFamily="34" charset="0"/>
                <a:ea typeface="Verdana" pitchFamily="34" charset="0"/>
                <a:cs typeface="Verdana" pitchFamily="34" charset="0"/>
              </a:rPr>
              <a:t>Ενίσχυση ανέργων για </a:t>
            </a:r>
            <a:r>
              <a:rPr lang="el-GR" sz="1000" dirty="0" err="1">
                <a:solidFill>
                  <a:srgbClr val="002060"/>
                </a:solidFill>
                <a:latin typeface="Verdana" pitchFamily="34" charset="0"/>
                <a:ea typeface="Verdana" pitchFamily="34" charset="0"/>
                <a:cs typeface="Verdana" pitchFamily="34" charset="0"/>
              </a:rPr>
              <a:t>αυτοαπασχόληση</a:t>
            </a:r>
            <a:r>
              <a:rPr lang="el-GR" sz="1000" dirty="0">
                <a:solidFill>
                  <a:srgbClr val="002060"/>
                </a:solidFill>
                <a:latin typeface="Verdana" pitchFamily="34" charset="0"/>
                <a:ea typeface="Verdana" pitchFamily="34" charset="0"/>
                <a:cs typeface="Verdana" pitchFamily="34" charset="0"/>
              </a:rPr>
              <a:t> και ίδρυση νέων επιχειρήσεων που θα δραστηριοποιηθούν στους τομείς προτεραιότητας της RIS3 στην Περιφέρεια Κεντρικής Μακεδονίας</a:t>
            </a:r>
            <a:endParaRPr lang="el-GR" sz="1000" dirty="0"/>
          </a:p>
        </p:txBody>
      </p:sp>
      <p:pic>
        <p:nvPicPr>
          <p:cNvPr id="9" name="Εικόνα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0794" y="6357249"/>
            <a:ext cx="3972306" cy="895350"/>
          </a:xfrm>
          <a:prstGeom prst="rect">
            <a:avLst/>
          </a:prstGeom>
        </p:spPr>
      </p:pic>
      <p:pic>
        <p:nvPicPr>
          <p:cNvPr id="10" name="Εικόνα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34425" y="494863"/>
            <a:ext cx="2665476" cy="528066"/>
          </a:xfrm>
          <a:prstGeom prst="rect">
            <a:avLst/>
          </a:prstGeom>
        </p:spPr>
      </p:pic>
    </p:spTree>
    <p:extLst>
      <p:ext uri="{BB962C8B-B14F-4D97-AF65-F5344CB8AC3E}">
        <p14:creationId xmlns:p14="http://schemas.microsoft.com/office/powerpoint/2010/main" val="3175485854"/>
      </p:ext>
    </p:extLst>
  </p:cSld>
  <p:clrMapOvr>
    <a:masterClrMapping/>
  </p:clrMapOvr>
</p:sld>
</file>

<file path=ppt/theme/theme1.xml><?xml version="1.0" encoding="utf-8"?>
<a:theme xmlns:a="http://schemas.openxmlformats.org/drawingml/2006/main" name="Θέμα του Office">
  <a:themeElements>
    <a:clrScheme name="Θέμα του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483</TotalTime>
  <Words>216</Words>
  <Application>Microsoft Macintosh PowerPoint</Application>
  <PresentationFormat>Προβολή στην οθόνη (4:3)</PresentationFormat>
  <Paragraphs>24</Paragraphs>
  <Slides>1</Slides>
  <Notes>1</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vt:i4>
      </vt:variant>
    </vt:vector>
  </HeadingPairs>
  <TitlesOfParts>
    <vt:vector size="6" baseType="lpstr">
      <vt:lpstr>Arial</vt:lpstr>
      <vt:lpstr>Calibri</vt:lpstr>
      <vt:lpstr>Calibri Light</vt:lpstr>
      <vt:lpstr>Verdana</vt:lpstr>
      <vt:lpstr>Θέμα του Office</vt:lpstr>
      <vt:lpstr>Παρουσίαση του PowerPoint</vt:lpstr>
    </vt:vector>
  </TitlesOfParts>
  <Company>KEPA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ΤΣΕΛΕΚΙΔΟΥ ΚΑΛΛΙΣ</dc:creator>
  <cp:lastModifiedBy>George Karakostas</cp:lastModifiedBy>
  <cp:revision>61</cp:revision>
  <cp:lastPrinted>2021-05-24T10:53:46Z</cp:lastPrinted>
  <dcterms:created xsi:type="dcterms:W3CDTF">2019-10-24T12:02:18Z</dcterms:created>
  <dcterms:modified xsi:type="dcterms:W3CDTF">2023-08-30T08:50:23Z</dcterms:modified>
</cp:coreProperties>
</file>